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6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8"/>
    <p:restoredTop sz="94656"/>
  </p:normalViewPr>
  <p:slideViewPr>
    <p:cSldViewPr snapToGrid="0" snapToObjects="1">
      <p:cViewPr varScale="1">
        <p:scale>
          <a:sx n="66" d="100"/>
          <a:sy n="66" d="100"/>
        </p:scale>
        <p:origin x="216" y="2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ejin.im/post/5aaa37c8f265da23945f365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6D69D-2AB7-7E4F-BAC1-48003B1A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922</Words>
  <Application>Microsoft Macintosh PowerPoint</Application>
  <PresentationFormat>宽屏</PresentationFormat>
  <Paragraphs>207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86</cp:revision>
  <dcterms:created xsi:type="dcterms:W3CDTF">2018-09-13T11:58:51Z</dcterms:created>
  <dcterms:modified xsi:type="dcterms:W3CDTF">2018-09-18T08:52:33Z</dcterms:modified>
</cp:coreProperties>
</file>